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8" r:id="rId4"/>
    <p:sldId id="268" r:id="rId5"/>
    <p:sldId id="269" r:id="rId6"/>
    <p:sldId id="266" r:id="rId7"/>
    <p:sldId id="267" r:id="rId8"/>
    <p:sldId id="272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108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545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6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0143-4AA7-4314-A223-F78E7BDB3A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BEB15-2003-4071-9D2A-4F2DEF7237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23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AEE13-D767-4255-82A9-5BFD86539A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01A50-F0E9-4EC3-9723-B546C393FA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41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BF46-1F0A-43EA-902A-69DA5D5195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5DA0D-826F-43B8-8350-7A36590705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31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0E2E0-091F-4005-91ED-A6EE5DC9AD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B28E-30F0-4480-B068-1D639662BD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38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8842B-1E68-4E96-922C-7489F7B39A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BE837-3D04-49A1-B50F-5660AA1E4A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796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333A-2B7B-48A2-B3D1-64A9439E91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FBEA-B3B4-43D6-9DEB-E6F2EF4CA3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810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637-1BEB-48FB-84F9-0DCDA7FECD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98D2F-39A0-4D04-B987-FF08B5D1D2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755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D1A3F-8FF9-46E6-8A43-5AB4AEDD94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AA766-FEAD-4522-AFC7-1761FD513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774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03EDA-B395-404F-85C9-F27BA1D6DE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7B2D-5087-4210-8790-F875F19EFA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60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61B94-E330-4E84-A542-B83B79309E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51790-E16F-4DF6-9AFD-7CFF3AC9AC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306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1CD94-0CCB-4A88-80C4-957E384B98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35E64-2828-48D8-9BAB-0753F16D7A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273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0143-4AA7-4314-A223-F78E7BDB3A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BEB15-2003-4071-9D2A-4F2DEF7237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932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AEE13-D767-4255-82A9-5BFD86539A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01A50-F0E9-4EC3-9723-B546C393FA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388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BF46-1F0A-43EA-902A-69DA5D5195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5DA0D-826F-43B8-8350-7A36590705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37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0E2E0-091F-4005-91ED-A6EE5DC9AD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B28E-30F0-4480-B068-1D639662BD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5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8842B-1E68-4E96-922C-7489F7B39A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BE837-3D04-49A1-B50F-5660AA1E4A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5508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333A-2B7B-48A2-B3D1-64A9439E91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FBEA-B3B4-43D6-9DEB-E6F2EF4CA3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3470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637-1BEB-48FB-84F9-0DCDA7FECD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98D2F-39A0-4D04-B987-FF08B5D1D2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958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6193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D1A3F-8FF9-46E6-8A43-5AB4AEDD94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AA766-FEAD-4522-AFC7-1761FD51384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38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03EDA-B395-404F-85C9-F27BA1D6DE5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7B2D-5087-4210-8790-F875F19EFA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286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61B94-E330-4E84-A542-B83B79309E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51790-E16F-4DF6-9AFD-7CFF3AC9AC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2505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1CD94-0CCB-4A88-80C4-957E384B98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35E64-2828-48D8-9BAB-0753F16D7A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301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04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18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783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97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02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73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AF6C7-17EC-47F0-A093-02B6BB9186A8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50C3C-E8B8-489A-89F9-C5EB315AE0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5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F287B2-5F8D-41BF-BDB7-A2DCECEE49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670B1C-64BD-4F4C-8953-AAD2EC748D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0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F287B2-5F8D-41BF-BDB7-A2DCECEE49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670B1C-64BD-4F4C-8953-AAD2EC748D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03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23702"/>
            <a:ext cx="10134600" cy="68817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17900" y="3009900"/>
            <a:ext cx="6134100" cy="2095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Сложение  и вычитание в пределах 10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1559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800" dirty="0" smtClean="0"/>
              <a:t>5  7  6  10  4  3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900143-4AA7-4314-A223-F78E7BDB3A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BEB15-2003-4071-9D2A-4F2DEF7237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386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914401"/>
            <a:ext cx="10363200" cy="1473200"/>
          </a:xfrm>
        </p:spPr>
        <p:txBody>
          <a:bodyPr/>
          <a:lstStyle/>
          <a:p>
            <a:r>
              <a:rPr lang="ru-RU" dirty="0" smtClean="0"/>
              <a:t>Найди значения выражения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32000" y="2387601"/>
            <a:ext cx="8534400" cy="3251199"/>
          </a:xfrm>
        </p:spPr>
        <p:txBody>
          <a:bodyPr/>
          <a:lstStyle/>
          <a:p>
            <a:pPr algn="l"/>
            <a:r>
              <a:rPr lang="ru-RU" sz="6000" b="1" dirty="0" smtClean="0"/>
              <a:t>8-3      7+ 2         4+5</a:t>
            </a:r>
          </a:p>
          <a:p>
            <a:pPr algn="l"/>
            <a:r>
              <a:rPr lang="ru-RU" sz="6000" b="1" dirty="0" smtClean="0"/>
              <a:t>6+ 3    9 – 1        7 - 5</a:t>
            </a:r>
            <a:endParaRPr lang="ru-RU" sz="6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900143-4AA7-4314-A223-F78E7BDB3A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BEB15-2003-4071-9D2A-4F2DEF7237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30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B329BFF-C216-4362-A520-A9307CFB4241}" type="datetime1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69980-FE39-4008-8C76-67F3CF2C7605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1188" y="1000126"/>
            <a:ext cx="2786062" cy="714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prstClr val="black"/>
                </a:solidFill>
                <a:latin typeface="Calibri"/>
              </a:rPr>
              <a:t>УСЛОВИЕ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95751" y="2143126"/>
            <a:ext cx="2786063" cy="714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ВОПРОС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7376" y="3286126"/>
            <a:ext cx="2786063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РЕШЕНИЕ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81813" y="4429126"/>
            <a:ext cx="2786062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solidFill>
                  <a:prstClr val="black"/>
                </a:solidFill>
                <a:latin typeface="Calibri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12107591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698500"/>
            <a:ext cx="10363200" cy="2946399"/>
          </a:xfrm>
        </p:spPr>
        <p:txBody>
          <a:bodyPr/>
          <a:lstStyle/>
          <a:p>
            <a:pPr algn="l"/>
            <a:r>
              <a:rPr lang="ru-RU" sz="6000" b="1" dirty="0" smtClean="0"/>
              <a:t>5 + 3 = 8 (л)               5 – 3 =2(л</a:t>
            </a:r>
            <a:r>
              <a:rPr lang="ru-RU" sz="6000" dirty="0" smtClean="0"/>
              <a:t>)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900143-4AA7-4314-A223-F78E7BDB3A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BEB15-2003-4071-9D2A-4F2DEF7237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8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F77637-1BEB-48FB-84F9-0DCDA7FECD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698D2F-39A0-4D04-B987-FF08B5D1D2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425369"/>
              </p:ext>
            </p:extLst>
          </p:nvPr>
        </p:nvGraphicFramePr>
        <p:xfrm>
          <a:off x="2171701" y="618067"/>
          <a:ext cx="7962900" cy="4360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300">
                  <a:extLst>
                    <a:ext uri="{9D8B030D-6E8A-4147-A177-3AD203B41FA5}">
                      <a16:colId xmlns:a16="http://schemas.microsoft.com/office/drawing/2014/main" val="2477170743"/>
                    </a:ext>
                  </a:extLst>
                </a:gridCol>
                <a:gridCol w="2654300">
                  <a:extLst>
                    <a:ext uri="{9D8B030D-6E8A-4147-A177-3AD203B41FA5}">
                      <a16:colId xmlns:a16="http://schemas.microsoft.com/office/drawing/2014/main" val="4283059083"/>
                    </a:ext>
                  </a:extLst>
                </a:gridCol>
                <a:gridCol w="2654300">
                  <a:extLst>
                    <a:ext uri="{9D8B030D-6E8A-4147-A177-3AD203B41FA5}">
                      <a16:colId xmlns:a16="http://schemas.microsoft.com/office/drawing/2014/main" val="1204039164"/>
                    </a:ext>
                  </a:extLst>
                </a:gridCol>
              </a:tblGrid>
              <a:tr h="1453445">
                <a:tc>
                  <a:txBody>
                    <a:bodyPr/>
                    <a:lstStyle/>
                    <a:p>
                      <a:pPr algn="ctr"/>
                      <a:r>
                        <a:rPr lang="ru-RU" sz="8000" b="0" dirty="0" smtClean="0"/>
                        <a:t>2</a:t>
                      </a:r>
                      <a:endParaRPr lang="ru-RU" sz="8000" b="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3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4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383637"/>
                  </a:ext>
                </a:extLst>
              </a:tr>
              <a:tr h="1453445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4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2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3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473197"/>
                  </a:ext>
                </a:extLst>
              </a:tr>
              <a:tr h="1453445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3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4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2</a:t>
                      </a:r>
                      <a:endParaRPr lang="ru-RU" sz="80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121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34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72A909B-BBEF-430F-966A-87AC261A4520}" type="datetime1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11.03.2019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3326B-790E-4ABB-8E99-4BC6DA206EF1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29701" name="Picture 4" descr="C:\Documents and Settings\User\Рабочий стол\Фото зима\4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952626" y="714375"/>
            <a:ext cx="1928813" cy="1428750"/>
          </a:xfrm>
          <a:noFill/>
        </p:spPr>
      </p:pic>
      <p:pic>
        <p:nvPicPr>
          <p:cNvPr id="29702" name="Picture 3" descr="C:\Documents and Settings\User\Рабочий стол\Фото зима\40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52626" y="2786063"/>
            <a:ext cx="18700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2" descr="C:\Documents and Settings\User\Рабочий стол\Фото зима\39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95501" y="4857750"/>
            <a:ext cx="1857375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Выноска-облако 9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095751" y="414338"/>
            <a:ext cx="6303963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Выноска-облако 10"/>
          <p:cNvSpPr/>
          <p:nvPr/>
        </p:nvSpPr>
        <p:spPr>
          <a:xfrm>
            <a:off x="4595803" y="2571745"/>
            <a:ext cx="5572125" cy="1928813"/>
          </a:xfrm>
          <a:prstGeom prst="cloudCallout">
            <a:avLst>
              <a:gd name="adj1" fmla="val -61530"/>
              <a:gd name="adj2" fmla="val -434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</a:rPr>
              <a:t>Ещё не решил, но буду стараться. </a:t>
            </a:r>
          </a:p>
        </p:txBody>
      </p:sp>
      <p:pic>
        <p:nvPicPr>
          <p:cNvPr id="29706" name="Выноска-облако 11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810001" y="4632325"/>
            <a:ext cx="6303963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Рисунок 3" descr="6bfad5aca583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31800" y="139700"/>
            <a:ext cx="10795000" cy="645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143672" y="2924945"/>
            <a:ext cx="6552728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rPr>
              <a:t>Спасибо, 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32040552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нач.школа 7. математика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ач.школа 7. математика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80</Words>
  <Application>Microsoft Office PowerPoint</Application>
  <PresentationFormat>Широкоэкранный</PresentationFormat>
  <Paragraphs>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нач.школа 7. математика.</vt:lpstr>
      <vt:lpstr>1_нач.школа 7. математика.</vt:lpstr>
      <vt:lpstr>Презентация PowerPoint</vt:lpstr>
      <vt:lpstr>5  7  6  10  4  3</vt:lpstr>
      <vt:lpstr>Найди значения выражения</vt:lpstr>
      <vt:lpstr>Презентация PowerPoint</vt:lpstr>
      <vt:lpstr>5 + 3 = 8 (л)               5 – 3 =2(л)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2019-02-21T07:23:28Z</dcterms:created>
  <dcterms:modified xsi:type="dcterms:W3CDTF">2019-03-11T07:14:04Z</dcterms:modified>
</cp:coreProperties>
</file>